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90" r:id="rId34"/>
    <p:sldId id="289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00D7-A033-4BE6-B1E5-891FCD58A40E}" type="datetimeFigureOut">
              <a:rPr lang="en-US" smtClean="0"/>
              <a:t>3/10/2009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B6A1-D6E2-4EE7-8530-CF7DBA23DD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00D7-A033-4BE6-B1E5-891FCD58A40E}" type="datetimeFigureOut">
              <a:rPr lang="en-US" smtClean="0"/>
              <a:t>3/10/2009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B6A1-D6E2-4EE7-8530-CF7DBA23DD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00D7-A033-4BE6-B1E5-891FCD58A40E}" type="datetimeFigureOut">
              <a:rPr lang="en-US" smtClean="0"/>
              <a:t>3/10/2009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B6A1-D6E2-4EE7-8530-CF7DBA23DD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00D7-A033-4BE6-B1E5-891FCD58A40E}" type="datetimeFigureOut">
              <a:rPr lang="en-US" smtClean="0"/>
              <a:t>3/10/2009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B6A1-D6E2-4EE7-8530-CF7DBA23DD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00D7-A033-4BE6-B1E5-891FCD58A40E}" type="datetimeFigureOut">
              <a:rPr lang="en-US" smtClean="0"/>
              <a:t>3/10/2009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B6A1-D6E2-4EE7-8530-CF7DBA23DD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00D7-A033-4BE6-B1E5-891FCD58A40E}" type="datetimeFigureOut">
              <a:rPr lang="en-US" smtClean="0"/>
              <a:t>3/10/2009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B6A1-D6E2-4EE7-8530-CF7DBA23DD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00D7-A033-4BE6-B1E5-891FCD58A40E}" type="datetimeFigureOut">
              <a:rPr lang="en-US" smtClean="0"/>
              <a:t>3/10/2009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B6A1-D6E2-4EE7-8530-CF7DBA23DD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00D7-A033-4BE6-B1E5-891FCD58A40E}" type="datetimeFigureOut">
              <a:rPr lang="en-US" smtClean="0"/>
              <a:t>3/10/2009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B6A1-D6E2-4EE7-8530-CF7DBA23DD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00D7-A033-4BE6-B1E5-891FCD58A40E}" type="datetimeFigureOut">
              <a:rPr lang="en-US" smtClean="0"/>
              <a:t>3/10/2009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B6A1-D6E2-4EE7-8530-CF7DBA23DD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00D7-A033-4BE6-B1E5-891FCD58A40E}" type="datetimeFigureOut">
              <a:rPr lang="en-US" smtClean="0"/>
              <a:t>3/10/2009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B6A1-D6E2-4EE7-8530-CF7DBA23DD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00D7-A033-4BE6-B1E5-891FCD58A40E}" type="datetimeFigureOut">
              <a:rPr lang="en-US" smtClean="0"/>
              <a:t>3/10/2009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B6A1-D6E2-4EE7-8530-CF7DBA23DD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E00D7-A033-4BE6-B1E5-891FCD58A40E}" type="datetimeFigureOut">
              <a:rPr lang="en-US" smtClean="0"/>
              <a:t>3/10/2009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3B6A1-D6E2-4EE7-8530-CF7DBA23DD1F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Maria\AppData\Local\Microsoft\Windows\Temporary Internet Files\Content.IE5\R4GHUFK5\MPj04332050000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399" y="-1"/>
            <a:ext cx="9296400" cy="928754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4400" y="2743200"/>
            <a:ext cx="4419600" cy="84137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itchFamily="66" charset="0"/>
              </a:rPr>
              <a:t>SAMMI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4800" y="5029200"/>
            <a:ext cx="3276600" cy="1219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I can </a:t>
            </a:r>
            <a:r>
              <a:rPr lang="en-US" sz="4400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itchFamily="66" charset="0"/>
                <a:ea typeface="+mj-ea"/>
                <a:cs typeface="+mj-cs"/>
              </a:rPr>
              <a:t>s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tand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400" dirty="0">
              <a:solidFill>
                <a:schemeClr val="accent2">
                  <a:lumMod val="60000"/>
                  <a:lumOff val="40000"/>
                </a:schemeClr>
              </a:solidFill>
              <a:latin typeface="Comic Sans MS" pitchFamily="66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10 Months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DCIM\100CANON\IMG_31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93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DCIM\100CANON\IMG_31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29" y="0"/>
            <a:ext cx="914492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DCIM\100CANON\IMG_31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3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DCIM\100CANON\IMG_31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0"/>
            <a:ext cx="514297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DCIM\100CANON\IMG_3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-1"/>
            <a:ext cx="5257800" cy="7011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DCIM\100CANON\IMG_31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5488" y="-1"/>
            <a:ext cx="5146548" cy="68627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DCIM\100CANON\IMG_31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92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DCIM\100CANON\IMG_31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" y="0"/>
            <a:ext cx="9140825" cy="68549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DCIM\100CANON\IMG_31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93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:\DCIM\100CANON\IMG_31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93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DCIM\100CANON\IMG_309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45672" cy="69335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DCIM\100CANON\IMG_31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78293" cy="69580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DCIM\100CANON\IMG_31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5495"/>
            <a:ext cx="9245600" cy="69334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:\DCIM\100CANON\IMG_31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93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:\DCIM\100CANON\IMG_31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93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:\DCIM\100CANON\IMG_31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93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:\DCIM\100CANON\IMG_31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93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:\DCIM\100CANON\IMG_31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92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:\DCIM\100CANON\IMG_31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93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:\DCIM\100CANON\IMG_31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93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:\DCIM\100CANON\IMG_31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874"/>
            <a:ext cx="9148763" cy="68608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DCIM\100CANON\IMG_31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22325" y="-484188"/>
            <a:ext cx="10404475" cy="7802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:\DCIM\100CANON\IMG_31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6200" y="-56447"/>
            <a:ext cx="9220200" cy="69144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F:\DCIM\100CANON\IMG_31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93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:\DCIM\100CANON\IMG_31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30" y="0"/>
            <a:ext cx="914493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4958" y="-707340"/>
            <a:ext cx="9618958" cy="7565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0" y="2743200"/>
            <a:ext cx="35926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3"/>
                </a:solidFill>
                <a:effectLst/>
                <a:latin typeface="Comic Sans MS" pitchFamily="66" charset="0"/>
              </a:rPr>
              <a:t>THE END!</a:t>
            </a:r>
            <a:endParaRPr lang="en-US" sz="5400" b="1" cap="none" spc="0" dirty="0">
              <a:ln/>
              <a:solidFill>
                <a:schemeClr val="accent3"/>
              </a:solidFill>
              <a:effectLst/>
              <a:latin typeface="Comic Sans MS" pitchFamily="66" charset="0"/>
            </a:endParaRPr>
          </a:p>
        </p:txBody>
      </p:sp>
      <p:pic>
        <p:nvPicPr>
          <p:cNvPr id="3" name="Picture 3" descr="C:\Users\Maria\AppData\Local\Microsoft\Windows\Temporary Internet Files\Content.IE5\R4GHUFK5\MPj04332050000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4114800"/>
            <a:ext cx="2208856" cy="2206752"/>
          </a:xfrm>
          <a:prstGeom prst="rect">
            <a:avLst/>
          </a:prstGeom>
          <a:noFill/>
        </p:spPr>
      </p:pic>
      <p:pic>
        <p:nvPicPr>
          <p:cNvPr id="4" name="Picture 3" descr="C:\Users\Maria\AppData\Local\Microsoft\Windows\Temporary Internet Files\Content.IE5\R4GHUFK5\MPj04332050000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29400" y="304800"/>
            <a:ext cx="2208856" cy="22067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DCIM\100CANON\IMG_31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81000"/>
            <a:ext cx="9652982" cy="723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DCIM\100CANON\IMG_31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31" y="0"/>
            <a:ext cx="914493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DCIM\100CANON\IMG_31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" y="0"/>
            <a:ext cx="9101138" cy="6825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DCIM\100CANON\IMG_31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92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DCIM\100CANON\IMG_31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4775" y="-77876"/>
            <a:ext cx="9248775" cy="6935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DCIM\100CANON\IMG_31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0"/>
            <a:ext cx="514297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00B05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10</Words>
  <Application>Microsoft Office PowerPoint</Application>
  <PresentationFormat>On-screen Show (4:3)</PresentationFormat>
  <Paragraphs>5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SAMMI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SAMMI</dc:title>
  <dc:creator>Maria</dc:creator>
  <cp:lastModifiedBy>Maria</cp:lastModifiedBy>
  <cp:revision>9</cp:revision>
  <dcterms:created xsi:type="dcterms:W3CDTF">2009-03-11T02:31:33Z</dcterms:created>
  <dcterms:modified xsi:type="dcterms:W3CDTF">2009-03-11T03:41:40Z</dcterms:modified>
</cp:coreProperties>
</file>